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82" r:id="rId3"/>
    <p:sldId id="283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Açık Stil 2 - Vurgu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03.12.2020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03.12.2020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03.12.2020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03.12.2020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03.12.2020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03.12.2020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03.12.2020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PROBLEM ÇÖZME</a:t>
            </a:r>
            <a:br>
              <a:rPr lang="tr-TR"/>
            </a:br>
            <a:r>
              <a:rPr lang="tr-TR"/>
              <a:t>9</a:t>
            </a:r>
            <a:r>
              <a:rPr lang="tr-TR" sz="220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b="1" dirty="0"/>
            </a:br>
            <a:r>
              <a:rPr lang="tr-TR" b="1" dirty="0"/>
              <a:t>SINIF İÇİ ONLİNE UYGULAMALAR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4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UYGULAMALARI VE SUNUMLARI</a:t>
            </a:r>
          </a:p>
          <a:p>
            <a:endParaRPr lang="tr-TR" dirty="0"/>
          </a:p>
          <a:p>
            <a:r>
              <a:rPr lang="tr-TR"/>
              <a:t>TIMSS VE PİSA SORULARININ TARTIŞILMASI VE UYGULANMASI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073873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32</Words>
  <Application>Microsoft Office PowerPoint</Application>
  <PresentationFormat>Ekran Gösterisi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6" baseType="lpstr">
      <vt:lpstr>Arial</vt:lpstr>
      <vt:lpstr>Calibri</vt:lpstr>
      <vt:lpstr>Ofis Teması</vt:lpstr>
      <vt:lpstr>PROBLEM ÇÖZME 9.hafta</vt:lpstr>
      <vt:lpstr> SINIF İÇİ ONLİNE UYGULAMALAR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</cp:lastModifiedBy>
  <cp:revision>475</cp:revision>
  <dcterms:created xsi:type="dcterms:W3CDTF">2020-06-10T07:36:53Z</dcterms:created>
  <dcterms:modified xsi:type="dcterms:W3CDTF">2020-12-03T14:29:54Z</dcterms:modified>
</cp:coreProperties>
</file>